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CBC8-C38E-4EF1-9C67-49542496A76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52A9-17F8-4D8F-A0D1-F79B5DE2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7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CBC8-C38E-4EF1-9C67-49542496A76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52A9-17F8-4D8F-A0D1-F79B5DE2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0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CBC8-C38E-4EF1-9C67-49542496A76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52A9-17F8-4D8F-A0D1-F79B5DE2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6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CBC8-C38E-4EF1-9C67-49542496A76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52A9-17F8-4D8F-A0D1-F79B5DE2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1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CBC8-C38E-4EF1-9C67-49542496A76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52A9-17F8-4D8F-A0D1-F79B5DE2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8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CBC8-C38E-4EF1-9C67-49542496A76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52A9-17F8-4D8F-A0D1-F79B5DE2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9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CBC8-C38E-4EF1-9C67-49542496A76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52A9-17F8-4D8F-A0D1-F79B5DE2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3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CBC8-C38E-4EF1-9C67-49542496A76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52A9-17F8-4D8F-A0D1-F79B5DE2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CBC8-C38E-4EF1-9C67-49542496A76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52A9-17F8-4D8F-A0D1-F79B5DE2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CBC8-C38E-4EF1-9C67-49542496A76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52A9-17F8-4D8F-A0D1-F79B5DE2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2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CBC8-C38E-4EF1-9C67-49542496A76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52A9-17F8-4D8F-A0D1-F79B5DE2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3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CCBC8-C38E-4EF1-9C67-49542496A76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D52A9-17F8-4D8F-A0D1-F79B5DE2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6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4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6495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1783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7711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354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7604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8272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384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984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6837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8704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1499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04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Lee</dc:creator>
  <cp:lastModifiedBy>Ron Lee</cp:lastModifiedBy>
  <cp:revision>3</cp:revision>
  <dcterms:created xsi:type="dcterms:W3CDTF">2017-10-10T14:29:54Z</dcterms:created>
  <dcterms:modified xsi:type="dcterms:W3CDTF">2017-10-10T14:39:04Z</dcterms:modified>
</cp:coreProperties>
</file>